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9"/>
    <p:restoredTop sz="94737"/>
  </p:normalViewPr>
  <p:slideViewPr>
    <p:cSldViewPr snapToGrid="0" snapToObjects="1">
      <p:cViewPr varScale="1">
        <p:scale>
          <a:sx n="93" d="100"/>
          <a:sy n="93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C9AAA-1179-E34B-8253-8B1BFBC63657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442B3-55EB-F74B-A206-F23E5CFD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7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442B3-55EB-F74B-A206-F23E5CFD7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3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9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3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5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5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0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30D24D8-16BD-9940-8D7B-49C1FD34C01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5BE7-F7ED-BF49-9F70-44AD76832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Team 2 Final Presentation</a:t>
            </a:r>
            <a:br>
              <a:rPr lang="en-US"/>
            </a:br>
            <a:r>
              <a:rPr lang="en-US"/>
              <a:t>Inwood Bagels Website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6C95A-2989-4D47-919B-08798A1EC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Gaëlle </a:t>
            </a:r>
            <a:r>
              <a:rPr lang="en-US" dirty="0" err="1"/>
              <a:t>GIlles</a:t>
            </a:r>
            <a:r>
              <a:rPr lang="en-US" dirty="0"/>
              <a:t>, Masha </a:t>
            </a:r>
            <a:r>
              <a:rPr lang="en-US" dirty="0" err="1"/>
              <a:t>Obaturova</a:t>
            </a:r>
            <a:r>
              <a:rPr lang="en-US" dirty="0"/>
              <a:t>, Noah </a:t>
            </a:r>
            <a:r>
              <a:rPr lang="en-US" dirty="0" err="1"/>
              <a:t>Ponticiello</a:t>
            </a:r>
            <a:r>
              <a:rPr lang="en-US" dirty="0"/>
              <a:t>, Charles Adams, Nandu </a:t>
            </a:r>
            <a:r>
              <a:rPr lang="en-US" dirty="0" err="1"/>
              <a:t>Devarasetty</a:t>
            </a:r>
            <a:r>
              <a:rPr lang="en-US" dirty="0"/>
              <a:t>, Abhilash </a:t>
            </a:r>
            <a:r>
              <a:rPr lang="en-US" dirty="0" err="1"/>
              <a:t>Gubbala</a:t>
            </a:r>
            <a:r>
              <a:rPr lang="en-US" dirty="0"/>
              <a:t>, Brinda </a:t>
            </a:r>
            <a:r>
              <a:rPr lang="en-US" dirty="0" err="1"/>
              <a:t>Pathuri</a:t>
            </a:r>
            <a:r>
              <a:rPr lang="en-US" dirty="0"/>
              <a:t>, </a:t>
            </a:r>
            <a:r>
              <a:rPr lang="en-US" dirty="0" err="1"/>
              <a:t>Hemaswi</a:t>
            </a:r>
            <a:r>
              <a:rPr lang="en-US" dirty="0"/>
              <a:t> </a:t>
            </a:r>
            <a:r>
              <a:rPr lang="en-US" dirty="0" err="1"/>
              <a:t>Gorrela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1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2FFD-058A-E144-8FF5-5AC90473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1720"/>
            <a:ext cx="7729728" cy="1188720"/>
          </a:xfrm>
        </p:spPr>
        <p:txBody>
          <a:bodyPr/>
          <a:lstStyle/>
          <a:p>
            <a:r>
              <a:rPr lang="en-US" dirty="0"/>
              <a:t>ER Diagrams (Conceptual &amp; logical) - Noah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9607DE6-E832-FE49-8B87-5ABFB9AA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06" y="2336673"/>
            <a:ext cx="5793394" cy="310197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75C71DF-25F5-7E4F-A612-4C8B93C9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83" y="2336673"/>
            <a:ext cx="5684411" cy="30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A762-1244-984B-AF03-6C4188B4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5156"/>
            <a:ext cx="7662672" cy="946404"/>
          </a:xfrm>
        </p:spPr>
        <p:txBody>
          <a:bodyPr>
            <a:noAutofit/>
          </a:bodyPr>
          <a:lstStyle/>
          <a:p>
            <a:r>
              <a:rPr lang="en-US" sz="1800" dirty="0"/>
              <a:t>Source code example &amp; </a:t>
            </a:r>
            <a:r>
              <a:rPr lang="en-US" sz="1800" dirty="0" err="1"/>
              <a:t>Github</a:t>
            </a:r>
            <a:r>
              <a:rPr lang="en-US" sz="1800" dirty="0"/>
              <a:t> Repo - </a:t>
            </a:r>
            <a:r>
              <a:rPr lang="en-US" sz="1800" dirty="0" err="1"/>
              <a:t>masha</a:t>
            </a:r>
            <a:endParaRPr lang="en-US" sz="1800" dirty="0"/>
          </a:p>
        </p:txBody>
      </p:sp>
      <p:pic>
        <p:nvPicPr>
          <p:cNvPr id="4" name="Google Shape;128;p22">
            <a:extLst>
              <a:ext uri="{FF2B5EF4-FFF2-40B4-BE49-F238E27FC236}">
                <a16:creationId xmlns:a16="http://schemas.microsoft.com/office/drawing/2014/main" id="{DF918362-673E-B240-AF73-03E6BAECDA95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8" y="1755648"/>
            <a:ext cx="4773168" cy="38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6FF69A8-6DFB-D143-B132-82A986BA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21" y="1755648"/>
            <a:ext cx="6984531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BC9A-9273-A447-BED5-442DE94E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804" y="164508"/>
            <a:ext cx="7708392" cy="969348"/>
          </a:xfrm>
        </p:spPr>
        <p:txBody>
          <a:bodyPr/>
          <a:lstStyle/>
          <a:p>
            <a:r>
              <a:rPr lang="en-US" dirty="0"/>
              <a:t>Test Plan Document- Abhilash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0642313-6988-B34D-AEF1-DAA4B7EA2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840" y="1431417"/>
            <a:ext cx="4332319" cy="5086982"/>
          </a:xfrm>
        </p:spPr>
      </p:pic>
    </p:spTree>
    <p:extLst>
      <p:ext uri="{BB962C8B-B14F-4D97-AF65-F5344CB8AC3E}">
        <p14:creationId xmlns:p14="http://schemas.microsoft.com/office/powerpoint/2010/main" val="393722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3899-137A-1D41-95AD-F7081591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5089"/>
            <a:ext cx="7641527" cy="1025074"/>
          </a:xfrm>
        </p:spPr>
        <p:txBody>
          <a:bodyPr/>
          <a:lstStyle/>
          <a:p>
            <a:r>
              <a:rPr lang="en-US" dirty="0"/>
              <a:t>BRM Diagram - Charlie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0B04135-6405-C544-9A93-B50524A0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4" y="2488971"/>
            <a:ext cx="6198362" cy="3291366"/>
          </a:xfrm>
          <a:prstGeom prst="rect">
            <a:avLst/>
          </a:prstGeom>
        </p:spPr>
      </p:pic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9ECB4DBC-39E7-3E41-9893-81CF688C1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2965" y="2488971"/>
            <a:ext cx="5110931" cy="3101975"/>
          </a:xfrm>
        </p:spPr>
      </p:pic>
    </p:spTree>
    <p:extLst>
      <p:ext uri="{BB962C8B-B14F-4D97-AF65-F5344CB8AC3E}">
        <p14:creationId xmlns:p14="http://schemas.microsoft.com/office/powerpoint/2010/main" val="335461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07DA-943A-F044-89BA-7FF9C9DD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 - Brinda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7116705-A18A-744D-8D76-4F6F1A3E0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6198" y="2923397"/>
            <a:ext cx="5681011" cy="310197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2419E25-FC18-1D40-A5FD-7B9A893A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4" y="2923397"/>
            <a:ext cx="559761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7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22AF-2596-CA4C-9AFC-18CD41AD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Diagrams (Logical &amp; physical) - Noah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BCE4DCE-F8D5-4E4B-91C2-10D00655A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7400" y="2976753"/>
            <a:ext cx="5729281" cy="3101975"/>
          </a:xfr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7943420-560E-1946-850D-B5F4F50C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" y="3002729"/>
            <a:ext cx="5629656" cy="30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76BA-61DD-7B4F-A923-62FDADA8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8308"/>
            <a:ext cx="7729728" cy="1188720"/>
          </a:xfrm>
        </p:spPr>
        <p:txBody>
          <a:bodyPr/>
          <a:lstStyle/>
          <a:p>
            <a:r>
              <a:rPr lang="en-US" dirty="0"/>
              <a:t>RCT - Gaëlle</a:t>
            </a:r>
          </a:p>
        </p:txBody>
      </p:sp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EF8AE5AE-9A58-6143-8944-6C5364DC3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499" y="2138362"/>
            <a:ext cx="8229002" cy="3743549"/>
          </a:xfrm>
        </p:spPr>
      </p:pic>
    </p:spTree>
    <p:extLst>
      <p:ext uri="{BB962C8B-B14F-4D97-AF65-F5344CB8AC3E}">
        <p14:creationId xmlns:p14="http://schemas.microsoft.com/office/powerpoint/2010/main" val="312028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58D0-CE2D-354A-A9DF-9E5C0E0B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 - </a:t>
            </a:r>
            <a:r>
              <a:rPr lang="en-US" dirty="0" err="1"/>
              <a:t>hemaswi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3C0CF67-926F-7C40-A527-205211913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224" y="2574417"/>
            <a:ext cx="7249552" cy="4038443"/>
          </a:xfrm>
        </p:spPr>
      </p:pic>
    </p:spTree>
    <p:extLst>
      <p:ext uri="{BB962C8B-B14F-4D97-AF65-F5344CB8AC3E}">
        <p14:creationId xmlns:p14="http://schemas.microsoft.com/office/powerpoint/2010/main" val="170877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D350-7F8D-7046-8217-06C0ED41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78892"/>
            <a:ext cx="7651180" cy="1001268"/>
          </a:xfrm>
        </p:spPr>
        <p:txBody>
          <a:bodyPr/>
          <a:lstStyle/>
          <a:p>
            <a:r>
              <a:rPr lang="en-US" dirty="0"/>
              <a:t>Activity Diagram - Brinda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9B24BE4-CFC1-7341-86A8-98C930D8A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684" y="1751457"/>
            <a:ext cx="7572631" cy="4281906"/>
          </a:xfrm>
        </p:spPr>
      </p:pic>
    </p:spTree>
    <p:extLst>
      <p:ext uri="{BB962C8B-B14F-4D97-AF65-F5344CB8AC3E}">
        <p14:creationId xmlns:p14="http://schemas.microsoft.com/office/powerpoint/2010/main" val="374565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0421-EE86-3045-B847-82E017C7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760" y="333756"/>
            <a:ext cx="7663464" cy="86248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flow diagram (logical &amp; physical) - Nandu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09CD8F4-629F-A14C-882B-2D040E45A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28" y="2482977"/>
            <a:ext cx="5667696" cy="310197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73CF14-E67E-C34B-B438-65BE0DA2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378" y="2482977"/>
            <a:ext cx="5827774" cy="31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7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CE09-DCE7-DD49-AD31-F0F93675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60604"/>
            <a:ext cx="7662673" cy="882396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Requirements (User stories) - Gaëlle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1EE809C-639D-3B43-AA0C-7E8C201FF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74" y="2274004"/>
            <a:ext cx="11409601" cy="3633020"/>
          </a:xfrm>
        </p:spPr>
      </p:pic>
    </p:spTree>
    <p:extLst>
      <p:ext uri="{BB962C8B-B14F-4D97-AF65-F5344CB8AC3E}">
        <p14:creationId xmlns:p14="http://schemas.microsoft.com/office/powerpoint/2010/main" val="179318341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{84927C33-57B6-F84B-8BBF-2FE788A5C13C}tf10001120</Template>
  <TotalTime>357</TotalTime>
  <Words>100</Words>
  <Application>Microsoft Macintosh PowerPoint</Application>
  <PresentationFormat>Widescreen</PresentationFormat>
  <Paragraphs>14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Team 2 Final Presentation Inwood Bagels Website</vt:lpstr>
      <vt:lpstr>BRM Diagram - Charlie</vt:lpstr>
      <vt:lpstr>Context Diagram - Brinda</vt:lpstr>
      <vt:lpstr>Architecture Diagrams (Logical &amp; physical) - Noah</vt:lpstr>
      <vt:lpstr>RCT - Gaëlle</vt:lpstr>
      <vt:lpstr>Use Case Diagram - hemaswi</vt:lpstr>
      <vt:lpstr>Activity Diagram - Brinda</vt:lpstr>
      <vt:lpstr>Data flow diagram (logical &amp; physical) - Nandu</vt:lpstr>
      <vt:lpstr>Functional Requirements (User stories) - Gaëlle</vt:lpstr>
      <vt:lpstr>ER Diagrams (Conceptual &amp; logical) - Noah</vt:lpstr>
      <vt:lpstr>Source code example &amp; Github Repo - masha</vt:lpstr>
      <vt:lpstr>Test Plan Document- Abhilash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 Final Presentation Inwood Bagels Website</dc:title>
  <dc:creator>Gaelle Gilles</dc:creator>
  <cp:lastModifiedBy>Gaelle Gilles</cp:lastModifiedBy>
  <cp:revision>6</cp:revision>
  <dcterms:created xsi:type="dcterms:W3CDTF">2021-12-19T15:20:05Z</dcterms:created>
  <dcterms:modified xsi:type="dcterms:W3CDTF">2021-12-20T20:19:29Z</dcterms:modified>
</cp:coreProperties>
</file>